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85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2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580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6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1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3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30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74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5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6814-776C-4850-B2D5-5C77F1804F85}" type="datetimeFigureOut">
              <a:rPr lang="hu-HU" smtClean="0"/>
              <a:t>2020. 10. 15.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1B00-8E75-4BFD-B6CB-EA61F8C960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04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3FeSDWxvI&amp;t=10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" b="44558"/>
          <a:stretch/>
        </p:blipFill>
        <p:spPr bwMode="auto">
          <a:xfrm rot="20458111">
            <a:off x="335391" y="2466303"/>
            <a:ext cx="8272274" cy="189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6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Ã©ptalÃ¡lat a kÃ¶vetkezÅre: âdarth vader and stormtrooper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3" y="1124744"/>
            <a:ext cx="84453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293747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/>
              <a:t>8:00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59040" y="5533528"/>
            <a:ext cx="670901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</a:t>
            </a:r>
            <a:r>
              <a:rPr lang="hu-HU" sz="4000" b="1" dirty="0" err="1">
                <a:solidFill>
                  <a:schemeClr val="bg1"/>
                </a:solidFill>
              </a:rPr>
              <a:t>start</a:t>
            </a:r>
            <a:r>
              <a:rPr lang="hu-HU" sz="4000" b="1" dirty="0" err="1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work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eight</a:t>
            </a:r>
            <a:r>
              <a:rPr lang="hu-HU" sz="4000" b="1" dirty="0">
                <a:solidFill>
                  <a:schemeClr val="bg1"/>
                </a:solidFill>
              </a:rPr>
              <a:t> o’</a:t>
            </a:r>
            <a:r>
              <a:rPr lang="hu-HU" sz="4000" b="1" dirty="0" err="1">
                <a:solidFill>
                  <a:schemeClr val="bg1"/>
                </a:solidFill>
              </a:rPr>
              <a:t>clock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/>
              <a:t>And </a:t>
            </a:r>
            <a:r>
              <a:rPr lang="hu-HU" b="1" dirty="0" err="1"/>
              <a:t>what</a:t>
            </a:r>
            <a:r>
              <a:rPr lang="hu-HU" b="1" dirty="0"/>
              <a:t> </a:t>
            </a:r>
            <a:r>
              <a:rPr lang="hu-HU" b="1" dirty="0" err="1"/>
              <a:t>does</a:t>
            </a:r>
            <a:r>
              <a:rPr lang="hu-HU" b="1" dirty="0"/>
              <a:t> a </a:t>
            </a:r>
            <a:r>
              <a:rPr lang="hu-HU" b="1" dirty="0" err="1"/>
              <a:t>stormtrooper</a:t>
            </a:r>
            <a:r>
              <a:rPr lang="hu-HU" b="1" dirty="0"/>
              <a:t> </a:t>
            </a:r>
            <a:r>
              <a:rPr lang="hu-HU" b="1" dirty="0" err="1"/>
              <a:t>do</a:t>
            </a:r>
            <a:r>
              <a:rPr lang="hu-HU" b="1" dirty="0"/>
              <a:t> </a:t>
            </a:r>
            <a:r>
              <a:rPr lang="hu-HU" b="1" dirty="0" err="1"/>
              <a:t>every</a:t>
            </a:r>
            <a:r>
              <a:rPr lang="hu-HU" b="1" dirty="0"/>
              <a:t> </a:t>
            </a:r>
            <a:r>
              <a:rPr lang="hu-HU" b="1" dirty="0" err="1"/>
              <a:t>day</a:t>
            </a:r>
            <a:r>
              <a:rPr lang="hu-HU" b="1" dirty="0"/>
              <a:t>?</a:t>
            </a:r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b="1" dirty="0" err="1"/>
              <a:t>Let</a:t>
            </a:r>
            <a:r>
              <a:rPr lang="hu-HU" b="1" dirty="0"/>
              <a:t>’s </a:t>
            </a:r>
            <a:r>
              <a:rPr lang="hu-HU" b="1" dirty="0" err="1"/>
              <a:t>find</a:t>
            </a:r>
            <a:r>
              <a:rPr lang="hu-HU" b="1" dirty="0"/>
              <a:t> out!</a:t>
            </a:r>
          </a:p>
          <a:p>
            <a:pPr marL="0" indent="0">
              <a:buNone/>
            </a:pPr>
            <a:endParaRPr lang="hu-HU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2000" dirty="0">
                <a:hlinkClick r:id="rId2"/>
              </a:rPr>
              <a:t>https://www.youtube.com/watch?v=Kz3FeSDWxvI&amp;t=103s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7430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3068960"/>
            <a:ext cx="7427168" cy="748680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/>
              <a:t>What</a:t>
            </a:r>
            <a:r>
              <a:rPr lang="hu-HU" b="1" dirty="0"/>
              <a:t> </a:t>
            </a:r>
            <a:r>
              <a:rPr lang="hu-HU" b="1" dirty="0" err="1"/>
              <a:t>does</a:t>
            </a:r>
            <a:r>
              <a:rPr lang="hu-HU" b="1" dirty="0"/>
              <a:t> </a:t>
            </a:r>
            <a:r>
              <a:rPr lang="hu-HU" b="1" dirty="0" err="1"/>
              <a:t>Darth</a:t>
            </a:r>
            <a:r>
              <a:rPr lang="hu-HU" b="1" dirty="0"/>
              <a:t> </a:t>
            </a:r>
            <a:r>
              <a:rPr lang="hu-HU" b="1" dirty="0" err="1"/>
              <a:t>Vader</a:t>
            </a:r>
            <a:r>
              <a:rPr lang="hu-HU" b="1" dirty="0"/>
              <a:t> </a:t>
            </a:r>
            <a:r>
              <a:rPr lang="hu-HU" b="1" dirty="0" err="1"/>
              <a:t>do</a:t>
            </a:r>
            <a:r>
              <a:rPr lang="hu-HU" b="1" dirty="0"/>
              <a:t> </a:t>
            </a:r>
            <a:r>
              <a:rPr lang="hu-HU" b="1" dirty="0" err="1"/>
              <a:t>every</a:t>
            </a:r>
            <a:r>
              <a:rPr lang="hu-HU" b="1" dirty="0"/>
              <a:t> </a:t>
            </a:r>
            <a:r>
              <a:rPr lang="hu-HU" b="1" dirty="0" err="1"/>
              <a:t>morning</a:t>
            </a:r>
            <a:r>
              <a:rPr lang="hu-HU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490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" y="284479"/>
            <a:ext cx="8299630" cy="62890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/>
              <a:t>6:15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01746" y="5301208"/>
            <a:ext cx="6522748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</a:t>
            </a:r>
            <a:r>
              <a:rPr lang="hu-HU" sz="4000" b="1" dirty="0" err="1">
                <a:solidFill>
                  <a:schemeClr val="bg1"/>
                </a:solidFill>
              </a:rPr>
              <a:t>get</a:t>
            </a:r>
            <a:r>
              <a:rPr lang="hu-HU" sz="4000" b="1" dirty="0" err="1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up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quarter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past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six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88424" cy="606149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/>
              <a:t>6:30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94817" y="5279789"/>
            <a:ext cx="6989862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ha</a:t>
            </a:r>
            <a:r>
              <a:rPr lang="hu-HU" sz="4000" b="1" dirty="0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a </a:t>
            </a:r>
            <a:r>
              <a:rPr lang="hu-HU" sz="4000" b="1" dirty="0" err="1">
                <a:solidFill>
                  <a:schemeClr val="bg1"/>
                </a:solidFill>
              </a:rPr>
              <a:t>shower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half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past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six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boredpanda.com/blog/wp-content/uploads/2015/11/the-daily-life-of-darth-vader-is-my-latest-365-day-photo-project-23__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2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6:45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0757" y="5289078"/>
            <a:ext cx="8031558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ha</a:t>
            </a:r>
            <a:r>
              <a:rPr lang="hu-HU" sz="4000" b="1" dirty="0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breakfast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quarter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to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seven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boredpanda.com/blog/wp-content/uploads/2015/11/the-daily-life-of-darth-vader-is-my-latest-365-day-photo-project-19__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0"/>
          <a:stretch/>
        </p:blipFill>
        <p:spPr bwMode="auto">
          <a:xfrm>
            <a:off x="1619672" y="188639"/>
            <a:ext cx="5659466" cy="64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/>
              <a:t>6:5</a:t>
            </a:r>
            <a:r>
              <a:rPr lang="hu-HU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0757" y="5289078"/>
            <a:ext cx="7836761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</a:t>
            </a:r>
            <a:r>
              <a:rPr lang="hu-HU" sz="4000" b="1" dirty="0" err="1">
                <a:solidFill>
                  <a:schemeClr val="bg1"/>
                </a:solidFill>
              </a:rPr>
              <a:t>drink</a:t>
            </a:r>
            <a:r>
              <a:rPr lang="hu-HU" sz="4000" b="1" dirty="0" err="1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his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coffee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five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to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seven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boredpanda.com/blog/wp-content/uploads/2015/11/the-daily-life-of-darth-vader-is-my-latest-365-day-photo-project-22__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8"/>
          <a:stretch/>
        </p:blipFill>
        <p:spPr bwMode="auto">
          <a:xfrm>
            <a:off x="1619672" y="260649"/>
            <a:ext cx="5616624" cy="63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/>
              <a:t>7:0</a:t>
            </a:r>
            <a:r>
              <a:rPr lang="hu-HU" sz="48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39552" y="5522664"/>
            <a:ext cx="8128764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</a:t>
            </a:r>
            <a:r>
              <a:rPr lang="hu-HU" sz="4000" b="1" dirty="0" err="1">
                <a:solidFill>
                  <a:schemeClr val="bg1"/>
                </a:solidFill>
              </a:rPr>
              <a:t>brush</a:t>
            </a:r>
            <a:r>
              <a:rPr lang="hu-HU" sz="4000" b="1" i="1" dirty="0" err="1">
                <a:solidFill>
                  <a:schemeClr val="bg1"/>
                </a:solidFill>
              </a:rPr>
              <a:t>e</a:t>
            </a:r>
            <a:r>
              <a:rPr lang="hu-HU" sz="4000" b="1" dirty="0" err="1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his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teeth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seven</a:t>
            </a:r>
            <a:r>
              <a:rPr lang="hu-HU" sz="4000" b="1" dirty="0">
                <a:solidFill>
                  <a:schemeClr val="bg1"/>
                </a:solidFill>
              </a:rPr>
              <a:t> o’</a:t>
            </a:r>
            <a:r>
              <a:rPr lang="hu-HU" sz="4000" b="1" dirty="0" err="1">
                <a:solidFill>
                  <a:schemeClr val="bg1"/>
                </a:solidFill>
              </a:rPr>
              <a:t>clock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biz.net/wp-content/uploads/2015/11/pawel-3-900x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7:05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71600" y="5533528"/>
            <a:ext cx="7474675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</a:t>
            </a:r>
            <a:r>
              <a:rPr lang="hu-HU" sz="4000" b="1" dirty="0" err="1">
                <a:solidFill>
                  <a:schemeClr val="bg1"/>
                </a:solidFill>
              </a:rPr>
              <a:t>get</a:t>
            </a:r>
            <a:r>
              <a:rPr lang="hu-HU" sz="4000" b="1" dirty="0" err="1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dressed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five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past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seven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Ã©ptalÃ¡lat a kÃ¶vetkezÅre: âdarth vader drives a carâ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4604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129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7:15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85357" y="5533528"/>
            <a:ext cx="8384218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He </a:t>
            </a:r>
            <a:r>
              <a:rPr lang="hu-HU" sz="4000" b="1" dirty="0" err="1">
                <a:solidFill>
                  <a:schemeClr val="bg1"/>
                </a:solidFill>
              </a:rPr>
              <a:t>go</a:t>
            </a:r>
            <a:r>
              <a:rPr lang="hu-HU" sz="4000" b="1" i="1" dirty="0" err="1">
                <a:solidFill>
                  <a:schemeClr val="bg1"/>
                </a:solidFill>
              </a:rPr>
              <a:t>e</a:t>
            </a:r>
            <a:r>
              <a:rPr lang="hu-HU" sz="4000" b="1" dirty="0" err="1">
                <a:solidFill>
                  <a:srgbClr val="FF0000"/>
                </a:solidFill>
              </a:rPr>
              <a:t>s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to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work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at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quarter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past</a:t>
            </a:r>
            <a:r>
              <a:rPr lang="hu-HU" sz="4000" b="1" dirty="0">
                <a:solidFill>
                  <a:schemeClr val="bg1"/>
                </a:solidFill>
              </a:rPr>
              <a:t> </a:t>
            </a:r>
            <a:r>
              <a:rPr lang="hu-HU" sz="4000" b="1" dirty="0" err="1">
                <a:solidFill>
                  <a:schemeClr val="bg1"/>
                </a:solidFill>
              </a:rPr>
              <a:t>seven</a:t>
            </a:r>
            <a:r>
              <a:rPr lang="hu-HU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1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112</Words>
  <Application>Microsoft Office PowerPoint</Application>
  <PresentationFormat>Diavetítés a képernyőre (4:3 oldalarány)</PresentationFormat>
  <Paragraphs>23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tanar</dc:creator>
  <cp:lastModifiedBy>Földeáki Andrea</cp:lastModifiedBy>
  <cp:revision>10</cp:revision>
  <dcterms:created xsi:type="dcterms:W3CDTF">2019-07-03T16:12:44Z</dcterms:created>
  <dcterms:modified xsi:type="dcterms:W3CDTF">2020-10-15T15:34:48Z</dcterms:modified>
</cp:coreProperties>
</file>